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380" r:id="rId14"/>
    <p:sldId id="382" r:id="rId15"/>
    <p:sldId id="452" r:id="rId16"/>
    <p:sldId id="454" r:id="rId17"/>
    <p:sldId id="451" r:id="rId18"/>
    <p:sldId id="384" r:id="rId19"/>
    <p:sldId id="373" r:id="rId20"/>
    <p:sldId id="374" r:id="rId21"/>
    <p:sldId id="375" r:id="rId22"/>
    <p:sldId id="395" r:id="rId23"/>
    <p:sldId id="396" r:id="rId24"/>
    <p:sldId id="418" r:id="rId25"/>
    <p:sldId id="397" r:id="rId26"/>
    <p:sldId id="398" r:id="rId27"/>
    <p:sldId id="399" r:id="rId28"/>
    <p:sldId id="419" r:id="rId29"/>
    <p:sldId id="400" r:id="rId30"/>
    <p:sldId id="417" r:id="rId31"/>
    <p:sldId id="263" r:id="rId32"/>
    <p:sldId id="260" r:id="rId33"/>
    <p:sldId id="450" r:id="rId34"/>
    <p:sldId id="449" r:id="rId35"/>
    <p:sldId id="270" r:id="rId36"/>
    <p:sldId id="271" r:id="rId37"/>
    <p:sldId id="272" r:id="rId38"/>
    <p:sldId id="273" r:id="rId39"/>
    <p:sldId id="385" r:id="rId40"/>
    <p:sldId id="279" r:id="rId41"/>
    <p:sldId id="280" r:id="rId42"/>
    <p:sldId id="281" r:id="rId43"/>
    <p:sldId id="282" r:id="rId44"/>
    <p:sldId id="386" r:id="rId45"/>
    <p:sldId id="387" r:id="rId46"/>
    <p:sldId id="388" r:id="rId47"/>
    <p:sldId id="389" r:id="rId48"/>
    <p:sldId id="390" r:id="rId49"/>
    <p:sldId id="391" r:id="rId50"/>
    <p:sldId id="392" r:id="rId51"/>
    <p:sldId id="393" r:id="rId52"/>
    <p:sldId id="402" r:id="rId53"/>
    <p:sldId id="410" r:id="rId54"/>
    <p:sldId id="411" r:id="rId55"/>
    <p:sldId id="406" r:id="rId56"/>
    <p:sldId id="403" r:id="rId57"/>
    <p:sldId id="414" r:id="rId58"/>
    <p:sldId id="415" r:id="rId59"/>
    <p:sldId id="416" r:id="rId60"/>
    <p:sldId id="409" r:id="rId61"/>
    <p:sldId id="405" r:id="rId62"/>
    <p:sldId id="407" r:id="rId63"/>
    <p:sldId id="404" r:id="rId64"/>
    <p:sldId id="435" r:id="rId65"/>
    <p:sldId id="437" r:id="rId66"/>
    <p:sldId id="439" r:id="rId67"/>
    <p:sldId id="440" r:id="rId68"/>
    <p:sldId id="442" r:id="rId69"/>
    <p:sldId id="443" r:id="rId70"/>
    <p:sldId id="438" r:id="rId71"/>
    <p:sldId id="436" r:id="rId72"/>
    <p:sldId id="284" r:id="rId73"/>
    <p:sldId id="285" r:id="rId74"/>
    <p:sldId id="286" r:id="rId75"/>
    <p:sldId id="355" r:id="rId76"/>
    <p:sldId id="291" r:id="rId77"/>
    <p:sldId id="288" r:id="rId78"/>
    <p:sldId id="292" r:id="rId79"/>
    <p:sldId id="293" r:id="rId80"/>
    <p:sldId id="294" r:id="rId81"/>
    <p:sldId id="297" r:id="rId82"/>
    <p:sldId id="298" r:id="rId83"/>
    <p:sldId id="299" r:id="rId84"/>
    <p:sldId id="300" r:id="rId85"/>
    <p:sldId id="301" r:id="rId86"/>
    <p:sldId id="302" r:id="rId87"/>
    <p:sldId id="303" r:id="rId88"/>
    <p:sldId id="304" r:id="rId89"/>
    <p:sldId id="305" r:id="rId90"/>
    <p:sldId id="306" r:id="rId91"/>
    <p:sldId id="307" r:id="rId92"/>
    <p:sldId id="308" r:id="rId93"/>
    <p:sldId id="309" r:id="rId94"/>
    <p:sldId id="310" r:id="rId95"/>
    <p:sldId id="315" r:id="rId96"/>
    <p:sldId id="316" r:id="rId97"/>
    <p:sldId id="317" r:id="rId98"/>
    <p:sldId id="311" r:id="rId99"/>
    <p:sldId id="312" r:id="rId100"/>
    <p:sldId id="313" r:id="rId101"/>
    <p:sldId id="314" r:id="rId102"/>
    <p:sldId id="318" r:id="rId103"/>
    <p:sldId id="319" r:id="rId104"/>
    <p:sldId id="320" r:id="rId105"/>
    <p:sldId id="321" r:id="rId106"/>
    <p:sldId id="322" r:id="rId107"/>
    <p:sldId id="323" r:id="rId108"/>
    <p:sldId id="324" r:id="rId109"/>
    <p:sldId id="326" r:id="rId110"/>
    <p:sldId id="327" r:id="rId111"/>
    <p:sldId id="328" r:id="rId112"/>
    <p:sldId id="329" r:id="rId113"/>
    <p:sldId id="330" r:id="rId114"/>
    <p:sldId id="331" r:id="rId115"/>
    <p:sldId id="332" r:id="rId116"/>
    <p:sldId id="333" r:id="rId117"/>
    <p:sldId id="334" r:id="rId118"/>
    <p:sldId id="335" r:id="rId119"/>
    <p:sldId id="336" r:id="rId120"/>
    <p:sldId id="337" r:id="rId121"/>
    <p:sldId id="338" r:id="rId122"/>
    <p:sldId id="339" r:id="rId123"/>
    <p:sldId id="340" r:id="rId124"/>
    <p:sldId id="341" r:id="rId125"/>
    <p:sldId id="342" r:id="rId126"/>
    <p:sldId id="343" r:id="rId127"/>
    <p:sldId id="344" r:id="rId128"/>
    <p:sldId id="345" r:id="rId129"/>
    <p:sldId id="346" r:id="rId130"/>
    <p:sldId id="347" r:id="rId131"/>
    <p:sldId id="348" r:id="rId132"/>
    <p:sldId id="349" r:id="rId133"/>
    <p:sldId id="350" r:id="rId134"/>
    <p:sldId id="351" r:id="rId135"/>
    <p:sldId id="352" r:id="rId136"/>
    <p:sldId id="353" r:id="rId137"/>
    <p:sldId id="354" r:id="rId138"/>
    <p:sldId id="356" r:id="rId139"/>
    <p:sldId id="357" r:id="rId140"/>
    <p:sldId id="358" r:id="rId141"/>
    <p:sldId id="359" r:id="rId142"/>
    <p:sldId id="360" r:id="rId143"/>
    <p:sldId id="361" r:id="rId144"/>
    <p:sldId id="362" r:id="rId145"/>
    <p:sldId id="363" r:id="rId146"/>
    <p:sldId id="364" r:id="rId147"/>
    <p:sldId id="367" r:id="rId148"/>
    <p:sldId id="368" r:id="rId149"/>
    <p:sldId id="370" r:id="rId150"/>
    <p:sldId id="372" r:id="rId151"/>
    <p:sldId id="369" r:id="rId152"/>
    <p:sldId id="376" r:id="rId153"/>
    <p:sldId id="377" r:id="rId154"/>
    <p:sldId id="378" r:id="rId155"/>
    <p:sldId id="379" r:id="rId156"/>
    <p:sldId id="371" r:id="rId157"/>
    <p:sldId id="420" r:id="rId158"/>
    <p:sldId id="421" r:id="rId159"/>
    <p:sldId id="422" r:id="rId160"/>
    <p:sldId id="428" r:id="rId161"/>
    <p:sldId id="424" r:id="rId162"/>
    <p:sldId id="425" r:id="rId163"/>
    <p:sldId id="427" r:id="rId164"/>
    <p:sldId id="426" r:id="rId165"/>
    <p:sldId id="429" r:id="rId166"/>
    <p:sldId id="430" r:id="rId167"/>
    <p:sldId id="431" r:id="rId168"/>
    <p:sldId id="432" r:id="rId169"/>
    <p:sldId id="433" r:id="rId170"/>
    <p:sldId id="434" r:id="rId171"/>
    <p:sldId id="423" r:id="rId172"/>
    <p:sldId id="268" r:id="rId173"/>
    <p:sldId id="365" r:id="rId174"/>
    <p:sldId id="366" r:id="rId175"/>
    <p:sldId id="296" r:id="rId176"/>
    <p:sldId id="325" r:id="rId177"/>
    <p:sldId id="290" r:id="rId17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43BB"/>
    <a:srgbClr val="FDDFC7"/>
    <a:srgbClr val="00682F"/>
    <a:srgbClr val="007A37"/>
    <a:srgbClr val="009644"/>
    <a:srgbClr val="00B050"/>
    <a:srgbClr val="00863D"/>
    <a:srgbClr val="005024"/>
    <a:srgbClr val="F7F8FC"/>
    <a:srgbClr val="DC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100" d="100"/>
          <a:sy n="100"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2021-03-03</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2021-03-03</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6.bmp"/><Relationship Id="rId7" Type="http://schemas.openxmlformats.org/officeDocument/2006/relationships/image" Target="../media/image140.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bmp"/></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8" Type="http://schemas.openxmlformats.org/officeDocument/2006/relationships/image" Target="../media/image148.bmp"/><Relationship Id="rId3" Type="http://schemas.openxmlformats.org/officeDocument/2006/relationships/image" Target="../media/image143.bmp"/><Relationship Id="rId7" Type="http://schemas.openxmlformats.org/officeDocument/2006/relationships/image" Target="../media/image147.gif"/><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gif"/><Relationship Id="rId4" Type="http://schemas.openxmlformats.org/officeDocument/2006/relationships/image" Target="../media/image144.bmp"/></Relationships>
</file>

<file path=ppt/slides/_rels/slide104.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3" Type="http://schemas.openxmlformats.org/officeDocument/2006/relationships/image" Target="../media/image155.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58.bmp"/><Relationship Id="rId5" Type="http://schemas.openxmlformats.org/officeDocument/2006/relationships/image" Target="../media/image157.png"/><Relationship Id="rId4" Type="http://schemas.openxmlformats.org/officeDocument/2006/relationships/image" Target="../media/image1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60.bmp"/></Relationships>
</file>

<file path=ppt/slides/_rels/slide109.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63.gif"/><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70.bmp"/><Relationship Id="rId5" Type="http://schemas.openxmlformats.org/officeDocument/2006/relationships/image" Target="../media/image169.png"/><Relationship Id="rId4" Type="http://schemas.openxmlformats.org/officeDocument/2006/relationships/image" Target="../media/image168.bmp"/></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openxmlformats.org/officeDocument/2006/relationships/image" Target="../media/image176.bmp"/><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79.bmp"/><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85.gif"/><Relationship Id="rId5" Type="http://schemas.openxmlformats.org/officeDocument/2006/relationships/image" Target="../media/image184.bmp"/><Relationship Id="rId4" Type="http://schemas.openxmlformats.org/officeDocument/2006/relationships/image" Target="../media/image183.bmp"/></Relationships>
</file>

<file path=ppt/slides/_rels/slide1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86.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bmp"/><Relationship Id="rId4" Type="http://schemas.openxmlformats.org/officeDocument/2006/relationships/image" Target="../media/image187.bmp"/></Relationships>
</file>

<file path=ppt/slides/_rels/slide123.xml.rels><?xml version="1.0" encoding="UTF-8" standalone="yes"?>
<Relationships xmlns="http://schemas.openxmlformats.org/package/2006/relationships"><Relationship Id="rId3" Type="http://schemas.openxmlformats.org/officeDocument/2006/relationships/image" Target="../media/image190.bmp"/><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3" Type="http://schemas.openxmlformats.org/officeDocument/2006/relationships/image" Target="../media/image186.bmp"/><Relationship Id="rId7" Type="http://schemas.openxmlformats.org/officeDocument/2006/relationships/image" Target="../media/image198.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97.bmp"/><Relationship Id="rId5" Type="http://schemas.openxmlformats.org/officeDocument/2006/relationships/image" Target="../media/image196.png"/><Relationship Id="rId4" Type="http://schemas.openxmlformats.org/officeDocument/2006/relationships/image" Target="../media/image195.png"/></Relationships>
</file>

<file path=ppt/slides/_rels/slide1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8" Type="http://schemas.openxmlformats.org/officeDocument/2006/relationships/image" Target="../media/image204.bmp"/><Relationship Id="rId3" Type="http://schemas.openxmlformats.org/officeDocument/2006/relationships/image" Target="../media/image199.png"/><Relationship Id="rId7" Type="http://schemas.openxmlformats.org/officeDocument/2006/relationships/image" Target="../media/image203.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02.bmp"/><Relationship Id="rId5" Type="http://schemas.openxmlformats.org/officeDocument/2006/relationships/image" Target="../media/image201.bmp"/><Relationship Id="rId4" Type="http://schemas.openxmlformats.org/officeDocument/2006/relationships/image" Target="../media/image200.png"/></Relationships>
</file>

<file path=ppt/slides/_rels/slide1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5.bmp"/><Relationship Id="rId7" Type="http://schemas.openxmlformats.org/officeDocument/2006/relationships/image" Target="../media/image209.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08.bmp"/><Relationship Id="rId5" Type="http://schemas.openxmlformats.org/officeDocument/2006/relationships/image" Target="../media/image207.bmp"/><Relationship Id="rId4" Type="http://schemas.openxmlformats.org/officeDocument/2006/relationships/image" Target="../media/image206.bmp"/></Relationships>
</file>

<file path=ppt/slides/_rels/slide131.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8" Type="http://schemas.openxmlformats.org/officeDocument/2006/relationships/image" Target="../media/image215.gif"/><Relationship Id="rId3" Type="http://schemas.openxmlformats.org/officeDocument/2006/relationships/image" Target="../media/image210.bmp"/><Relationship Id="rId7" Type="http://schemas.openxmlformats.org/officeDocument/2006/relationships/image" Target="../media/image214.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13.bmp"/><Relationship Id="rId5" Type="http://schemas.openxmlformats.org/officeDocument/2006/relationships/image" Target="../media/image212.bmp"/><Relationship Id="rId4" Type="http://schemas.openxmlformats.org/officeDocument/2006/relationships/image" Target="../media/image211.bmp"/></Relationships>
</file>

<file path=ppt/slides/_rels/slide1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218.bmp"/><Relationship Id="rId4" Type="http://schemas.openxmlformats.org/officeDocument/2006/relationships/image" Target="../media/image217.bmp"/></Relationships>
</file>

<file path=ppt/slides/_rels/slide1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5.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22.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3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225.bmp"/><Relationship Id="rId4" Type="http://schemas.openxmlformats.org/officeDocument/2006/relationships/image" Target="../media/image224.bmp"/></Relationships>
</file>

<file path=ppt/slides/_rels/slide138.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39.xml"/><Relationship Id="rId1" Type="http://schemas.openxmlformats.org/officeDocument/2006/relationships/slideLayout" Target="../slideLayouts/slideLayout2.xml"/><Relationship Id="rId4" Type="http://schemas.openxmlformats.org/officeDocument/2006/relationships/slide" Target="slide73.xml"/></Relationships>
</file>

<file path=ppt/slides/_rels/slide139.xml.rels><?xml version="1.0" encoding="UTF-8" standalone="yes"?>
<Relationships xmlns="http://schemas.openxmlformats.org/package/2006/relationships"><Relationship Id="rId3" Type="http://schemas.openxmlformats.org/officeDocument/2006/relationships/image" Target="../media/image226.bmp"/><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38.xml"/><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slide" Target="slide144.xml"/><Relationship Id="rId1" Type="http://schemas.openxmlformats.org/officeDocument/2006/relationships/slideLayout" Target="../slideLayouts/slideLayout2.xml"/><Relationship Id="rId4" Type="http://schemas.openxmlformats.org/officeDocument/2006/relationships/slide" Target="slide147.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image" Target="../media/image91.jpeg"/><Relationship Id="rId4" Type="http://schemas.openxmlformats.org/officeDocument/2006/relationships/image" Target="../media/image94.png"/></Relationships>
</file>

<file path=ppt/slides/_rels/slide146.xml.rels><?xml version="1.0" encoding="UTF-8" standalone="yes"?>
<Relationships xmlns="http://schemas.openxmlformats.org/package/2006/relationships"><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slide" Target="slide168.xml"/><Relationship Id="rId3" Type="http://schemas.openxmlformats.org/officeDocument/2006/relationships/slide" Target="slide148.xml"/><Relationship Id="rId7" Type="http://schemas.openxmlformats.org/officeDocument/2006/relationships/slide" Target="slide161.xml"/><Relationship Id="rId2"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57.xml"/><Relationship Id="rId4" Type="http://schemas.openxmlformats.org/officeDocument/2006/relationships/slide" Target="slide15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49.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51.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47.xml"/><Relationship Id="rId5" Type="http://schemas.openxmlformats.org/officeDocument/2006/relationships/image" Target="../media/image91.jpeg"/><Relationship Id="rId4" Type="http://schemas.openxmlformats.org/officeDocument/2006/relationships/image" Target="../media/image94.png"/></Relationships>
</file>

<file path=ppt/slides/_rels/slide153.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234.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58.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2.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239.jpeg"/><Relationship Id="rId5" Type="http://schemas.openxmlformats.org/officeDocument/2006/relationships/image" Target="../media/image238.jpeg"/><Relationship Id="rId4" Type="http://schemas.openxmlformats.org/officeDocument/2006/relationships/image" Target="../media/image237.jpeg"/></Relationships>
</file>

<file path=ppt/slides/_rels/slide1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67.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slide" Target="slide147.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9.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7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75.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3.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8" Type="http://schemas.openxmlformats.org/officeDocument/2006/relationships/slide" Target="slide172.xml"/><Relationship Id="rId3" Type="http://schemas.openxmlformats.org/officeDocument/2006/relationships/slide" Target="slide12.xml"/><Relationship Id="rId7" Type="http://schemas.openxmlformats.org/officeDocument/2006/relationships/slide" Target="slide7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12.xml"/><Relationship Id="rId7" Type="http://schemas.openxmlformats.org/officeDocument/2006/relationships/image" Target="../media/image38.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slide" Target="slide2.xml"/><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slide" Target="slide19.xml"/><Relationship Id="rId4" Type="http://schemas.openxmlformats.org/officeDocument/2006/relationships/image" Target="../media/image59.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2.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2.xml"/></Relationships>
</file>

<file path=ppt/slides/_rels/slide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1.xml"/><Relationship Id="rId3" Type="http://schemas.openxmlformats.org/officeDocument/2006/relationships/slide" Target="slide41.xml"/><Relationship Id="rId7" Type="http://schemas.openxmlformats.org/officeDocument/2006/relationships/slide" Target="slide45.xml"/><Relationship Id="rId12" Type="http://schemas.openxmlformats.org/officeDocument/2006/relationships/slide" Target="slide50.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49.xml"/><Relationship Id="rId5" Type="http://schemas.openxmlformats.org/officeDocument/2006/relationships/slide" Target="slide43.xml"/><Relationship Id="rId10" Type="http://schemas.openxmlformats.org/officeDocument/2006/relationships/slide" Target="slide48.xml"/><Relationship Id="rId4" Type="http://schemas.openxmlformats.org/officeDocument/2006/relationships/slide" Target="slide42.xml"/><Relationship Id="rId9" Type="http://schemas.openxmlformats.org/officeDocument/2006/relationships/slide" Target="slide47.xml"/><Relationship Id="rId14" Type="http://schemas.openxmlformats.org/officeDocument/2006/relationships/slide" Target="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56.xml"/><Relationship Id="rId7" Type="http://schemas.openxmlformats.org/officeDocument/2006/relationships/slide" Target="slide3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63.xml"/><Relationship Id="rId5" Type="http://schemas.openxmlformats.org/officeDocument/2006/relationships/slide" Target="slide60.xml"/><Relationship Id="rId4" Type="http://schemas.openxmlformats.org/officeDocument/2006/relationships/slide" Target="slide5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 Target="slide3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38.xml"/></Relationships>
</file>

<file path=ppt/slides/_rels/slide74.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slide" Target="slide111.xml"/><Relationship Id="rId3" Type="http://schemas.openxmlformats.org/officeDocument/2006/relationships/slide" Target="slide76.xml"/><Relationship Id="rId7" Type="http://schemas.openxmlformats.org/officeDocument/2006/relationships/slide" Target="slide85.xml"/><Relationship Id="rId12" Type="http://schemas.openxmlformats.org/officeDocument/2006/relationships/slide" Target="slide105.xml"/><Relationship Id="rId17" Type="http://schemas.openxmlformats.org/officeDocument/2006/relationships/slide" Target="slide73.xml"/><Relationship Id="rId2" Type="http://schemas.openxmlformats.org/officeDocument/2006/relationships/slide" Target="slide75.xml"/><Relationship Id="rId16"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83.xml"/><Relationship Id="rId11" Type="http://schemas.openxmlformats.org/officeDocument/2006/relationships/slide" Target="slide98.xml"/><Relationship Id="rId5" Type="http://schemas.openxmlformats.org/officeDocument/2006/relationships/slide" Target="slide80.xml"/><Relationship Id="rId15" Type="http://schemas.openxmlformats.org/officeDocument/2006/relationships/slide" Target="slide128.xml"/><Relationship Id="rId10" Type="http://schemas.openxmlformats.org/officeDocument/2006/relationships/slide" Target="slide91.xml"/><Relationship Id="rId4" Type="http://schemas.openxmlformats.org/officeDocument/2006/relationships/slide" Target="slide78.xml"/><Relationship Id="rId9" Type="http://schemas.openxmlformats.org/officeDocument/2006/relationships/slide" Target="slide89.xml"/><Relationship Id="rId14" Type="http://schemas.openxmlformats.org/officeDocument/2006/relationships/slide" Target="slide121.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23.png"/><Relationship Id="rId4" Type="http://schemas.openxmlformats.org/officeDocument/2006/relationships/image" Target="../media/image122.gif"/></Relationships>
</file>

<file path=ppt/slides/_rels/slide95.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gif"/><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29.bmp"/><Relationship Id="rId5" Type="http://schemas.openxmlformats.org/officeDocument/2006/relationships/image" Target="../media/image128.gif"/><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51105"/>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r>
                        <a:rPr lang="en-US" altLang="ko-KR" sz="1000"/>
                        <a:t>, 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479840607"/>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596382703"/>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09895854"/>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7522</TotalTime>
  <Words>15950</Words>
  <Application>Microsoft Office PowerPoint</Application>
  <PresentationFormat>와이드스크린</PresentationFormat>
  <Paragraphs>3873</Paragraphs>
  <Slides>177</Slides>
  <Notes>0</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177</vt:i4>
      </vt:variant>
    </vt:vector>
  </HeadingPairs>
  <TitlesOfParts>
    <vt:vector size="194" baseType="lpstr">
      <vt:lpstr>AppleSDGothicNeo</vt:lpstr>
      <vt:lpstr>HY중고딕</vt:lpstr>
      <vt:lpstr>Montserrat</vt:lpstr>
      <vt:lpstr>Nanum Gothic</vt:lpstr>
      <vt:lpstr>Noto Sans</vt:lpstr>
      <vt:lpstr>Noto Sans KR</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305</cp:revision>
  <dcterms:created xsi:type="dcterms:W3CDTF">2021-02-08T02:39:04Z</dcterms:created>
  <dcterms:modified xsi:type="dcterms:W3CDTF">2021-03-03T00:00:04Z</dcterms:modified>
</cp:coreProperties>
</file>